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7F3C0-28A4-40D0-9B01-08FEAE72F199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0095A-8968-4607-AC16-8B1C665A05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06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6EDB-2799-4220-9C21-11F5BD138FE5}" type="datetime1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CVIP 2022, VNIT Nagpur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2EEFFE-81E3-407E-B1B5-3C1442E82E8E}" type="datetime1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IN"/>
              <a:t>CVIP 2022, VNIT Nagpur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47E6156-A056-4186-8731-B29AE38E956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3EF4B6-A826-46F4-954D-C39D5A6DD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1135" y="661838"/>
            <a:ext cx="1931185" cy="5334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D3070E-66FF-4168-B4DF-8A988D444D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0554" y="701043"/>
            <a:ext cx="1258921" cy="5207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706626-E91D-4C82-965B-9AADFE8FEF8A}"/>
              </a:ext>
            </a:extLst>
          </p:cNvPr>
          <p:cNvSpPr txBox="1"/>
          <p:nvPr/>
        </p:nvSpPr>
        <p:spPr>
          <a:xfrm>
            <a:off x="454686" y="1628800"/>
            <a:ext cx="850980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IN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International Conference on </a:t>
            </a:r>
          </a:p>
          <a:p>
            <a:r>
              <a:rPr lang="en-IN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Vision &amp; Image Processing </a:t>
            </a:r>
            <a:r>
              <a:rPr lang="en-IN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(CVIP 2024)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AFA345-279E-497E-B1EC-3C5B5E0262B0}"/>
              </a:ext>
            </a:extLst>
          </p:cNvPr>
          <p:cNvSpPr txBox="1"/>
          <p:nvPr/>
        </p:nvSpPr>
        <p:spPr>
          <a:xfrm>
            <a:off x="3103018" y="2646034"/>
            <a:ext cx="2822677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800" dirty="0">
                <a:solidFill>
                  <a:schemeClr val="bg1"/>
                </a:solidFill>
              </a:rPr>
              <a:t>Paper ID : XXX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5C5366-82FD-484F-92E0-41A2D9FD093B}"/>
              </a:ext>
            </a:extLst>
          </p:cNvPr>
          <p:cNvSpPr txBox="1"/>
          <p:nvPr/>
        </p:nvSpPr>
        <p:spPr>
          <a:xfrm>
            <a:off x="306622" y="3805382"/>
            <a:ext cx="1486549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Paper Title: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C41F2A-D7CD-40C5-A2E5-DF1DFCDC4AE3}"/>
              </a:ext>
            </a:extLst>
          </p:cNvPr>
          <p:cNvSpPr txBox="1"/>
          <p:nvPr/>
        </p:nvSpPr>
        <p:spPr>
          <a:xfrm>
            <a:off x="348228" y="4522316"/>
            <a:ext cx="2351564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66700" indent="-266700" algn="ctr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List of 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91EACB-1EFC-4C9E-9A1B-20855966ED97}"/>
              </a:ext>
            </a:extLst>
          </p:cNvPr>
          <p:cNvSpPr txBox="1"/>
          <p:nvPr/>
        </p:nvSpPr>
        <p:spPr>
          <a:xfrm>
            <a:off x="1507945" y="5302952"/>
            <a:ext cx="2740666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Presenter Information: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779" y="688183"/>
            <a:ext cx="612653" cy="516704"/>
          </a:xfrm>
          <a:prstGeom prst="rect">
            <a:avLst/>
          </a:prstGeom>
        </p:spPr>
      </p:pic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CVIP 2024, IIITDM Kancheepuram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1</a:t>
            </a:fld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DCB457-BBFD-2FF9-ABEE-91534FAFCC8B}"/>
              </a:ext>
            </a:extLst>
          </p:cNvPr>
          <p:cNvSpPr txBox="1"/>
          <p:nvPr/>
        </p:nvSpPr>
        <p:spPr>
          <a:xfrm>
            <a:off x="2286000" y="32466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C84173F-F725-1676-1319-D3A6201A99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176" y="727998"/>
            <a:ext cx="1615580" cy="358171"/>
          </a:xfrm>
          <a:prstGeom prst="rect">
            <a:avLst/>
          </a:prstGeom>
        </p:spPr>
      </p:pic>
      <p:sp>
        <p:nvSpPr>
          <p:cNvPr id="18" name="Rectangle 1">
            <a:extLst>
              <a:ext uri="{FF2B5EF4-FFF2-40B4-BE49-F238E27FC236}">
                <a16:creationId xmlns:a16="http://schemas.microsoft.com/office/drawing/2014/main" id="{27E9F533-C94A-8751-1F02-B5D0FC735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03B8C8B-C5EB-A20B-EB3D-EFEE9C32D5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7445" y="523588"/>
            <a:ext cx="777307" cy="84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2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/>
              <a:t>Outline</a:t>
            </a:r>
            <a:endParaRPr lang="en-IN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CVIP 2024, IIITDM Kancheepuram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343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/>
              <a:t>Introduction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CVIP 2024, IIITDM Kancheepuram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1937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Methodology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CVIP 2024, IIITDM Kancheepuram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852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Experimental Set-up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CVIP 2024, IIITDM Kancheepuram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80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Results and Discussion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CVIP 2024, IIITDM Kancheepuram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230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CVIP 2024, IIITDM Kancheepuram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555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CVIP 2024, IIITDM Kancheepuram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6156-A056-4186-8731-B29AE38E9568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94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338</TotalTime>
  <Words>85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Clarity</vt:lpstr>
      <vt:lpstr>PowerPoint Presentation</vt:lpstr>
      <vt:lpstr>Outline</vt:lpstr>
      <vt:lpstr>Introduction</vt:lpstr>
      <vt:lpstr>Methodology</vt:lpstr>
      <vt:lpstr>Experimental Set-up</vt:lpstr>
      <vt:lpstr>Results and Discussion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DG</dc:creator>
  <cp:lastModifiedBy>iiitdm-33@hotmail.com</cp:lastModifiedBy>
  <cp:revision>11</cp:revision>
  <dcterms:created xsi:type="dcterms:W3CDTF">2022-10-21T14:09:13Z</dcterms:created>
  <dcterms:modified xsi:type="dcterms:W3CDTF">2024-11-22T16:15:04Z</dcterms:modified>
</cp:coreProperties>
</file>